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1" r:id="rId4"/>
    <p:sldId id="262" r:id="rId5"/>
    <p:sldId id="260" r:id="rId6"/>
    <p:sldId id="29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307" r:id="rId16"/>
    <p:sldId id="308" r:id="rId17"/>
    <p:sldId id="271" r:id="rId18"/>
    <p:sldId id="272" r:id="rId19"/>
    <p:sldId id="279" r:id="rId20"/>
    <p:sldId id="273" r:id="rId21"/>
    <p:sldId id="275" r:id="rId22"/>
    <p:sldId id="309" r:id="rId23"/>
    <p:sldId id="276" r:id="rId24"/>
    <p:sldId id="277" r:id="rId25"/>
    <p:sldId id="280" r:id="rId26"/>
    <p:sldId id="282" r:id="rId27"/>
    <p:sldId id="283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0" r:id="rId37"/>
    <p:sldId id="321" r:id="rId38"/>
    <p:sldId id="304" r:id="rId39"/>
    <p:sldId id="305" r:id="rId40"/>
    <p:sldId id="289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92" d="100"/>
          <a:sy n="92" d="100"/>
        </p:scale>
        <p:origin x="22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6/23/2023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500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rect">
            <a:fillToRect l="100000" t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jqueryvalidation.org/" TargetMode="External"/><Relationship Id="rId2" Type="http://schemas.openxmlformats.org/officeDocument/2006/relationships/hyperlink" Target="https://datatables.net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5C2-6437-19C5-DCF9-3C71451501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6671" y="802298"/>
            <a:ext cx="10294456" cy="2474302"/>
          </a:xfrm>
        </p:spPr>
        <p:txBody>
          <a:bodyPr>
            <a:normAutofit/>
          </a:bodyPr>
          <a:lstStyle/>
          <a:p>
            <a:r>
              <a:rPr lang="en-IN" sz="5400" dirty="0"/>
              <a:t>Online Recipe Management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4BDFBE9-7220-5984-221B-D137EBA1C4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24708" y="3754582"/>
            <a:ext cx="8637072" cy="977621"/>
          </a:xfrm>
        </p:spPr>
        <p:txBody>
          <a:bodyPr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Amulya Pabbu, Ajay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Danam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Rohith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Yalavarthi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(Student Id:</a:t>
            </a:r>
            <a:r>
              <a:rPr lang="en-US" sz="1800" dirty="0">
                <a:solidFill>
                  <a:srgbClr val="262626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26262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700745862,700755681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,700745581, CRN:30698, Group number:4)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2850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B7578-73B3-CCEF-0D29-3F7D9D2DF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Categories collection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C2447C-9369-D85E-B658-7BC1AF5F5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0975" y="2655453"/>
            <a:ext cx="9604375" cy="217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59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D5C09-DCB9-0983-149E-B0BD61A66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Subcategories collection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F97C9B-ED26-9B23-AB83-E903D42FA5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6329" y="2642337"/>
            <a:ext cx="9093667" cy="219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13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AD463-3698-4B40-7908-E6A33E94A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users collection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2E7E9A-10D2-08BB-2B33-886DEBEDA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3078" y="2940803"/>
            <a:ext cx="8160169" cy="160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842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9B944-42DD-742E-6746-6EBF11F28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Recipes collection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6AC0844-FB27-CCC3-9293-70EECC46E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1508" y="2547082"/>
            <a:ext cx="7963309" cy="2387723"/>
          </a:xfrm>
        </p:spPr>
      </p:pic>
    </p:spTree>
    <p:extLst>
      <p:ext uri="{BB962C8B-B14F-4D97-AF65-F5344CB8AC3E}">
        <p14:creationId xmlns:p14="http://schemas.microsoft.com/office/powerpoint/2010/main" val="4060055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E8988-6F7F-1075-F08E-D679AFA90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Recipes - ingredients collection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2B1EEA-6E5F-7938-56A4-D8C9680E38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9756" y="2502630"/>
            <a:ext cx="8026813" cy="2476627"/>
          </a:xfrm>
        </p:spPr>
      </p:pic>
    </p:spTree>
    <p:extLst>
      <p:ext uri="{BB962C8B-B14F-4D97-AF65-F5344CB8AC3E}">
        <p14:creationId xmlns:p14="http://schemas.microsoft.com/office/powerpoint/2010/main" val="252902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E8988-6F7F-1075-F08E-D679AFA90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Recipes - Preparation Instructions collection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3438EE2-7023-3BA6-14DC-166783FD9D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1215" y="2740767"/>
            <a:ext cx="7683895" cy="2000353"/>
          </a:xfrm>
        </p:spPr>
      </p:pic>
    </p:spTree>
    <p:extLst>
      <p:ext uri="{BB962C8B-B14F-4D97-AF65-F5344CB8AC3E}">
        <p14:creationId xmlns:p14="http://schemas.microsoft.com/office/powerpoint/2010/main" val="1936707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E8988-6F7F-1075-F08E-D679AFA90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Recipes - Nutritional Information collection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F03143-542C-258B-A08E-23442A5CBD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2527" y="2356573"/>
            <a:ext cx="7201270" cy="2768742"/>
          </a:xfrm>
        </p:spPr>
      </p:pic>
    </p:spTree>
    <p:extLst>
      <p:ext uri="{BB962C8B-B14F-4D97-AF65-F5344CB8AC3E}">
        <p14:creationId xmlns:p14="http://schemas.microsoft.com/office/powerpoint/2010/main" val="806245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381F-BD7E-E08D-9854-680644E8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Screenshot – admin login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22E4AC6-E5BA-83C9-1B0E-F05AA09D7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0127" y="1919063"/>
            <a:ext cx="8671746" cy="4134418"/>
          </a:xfrm>
        </p:spPr>
      </p:pic>
    </p:spTree>
    <p:extLst>
      <p:ext uri="{BB962C8B-B14F-4D97-AF65-F5344CB8AC3E}">
        <p14:creationId xmlns:p14="http://schemas.microsoft.com/office/powerpoint/2010/main" val="158929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381F-BD7E-E08D-9854-680644E8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Screenshot – Admin dashboard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58765CF-B5F4-FE2E-1634-BE8315EF2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0853" y="1976873"/>
            <a:ext cx="8670293" cy="4076608"/>
          </a:xfrm>
        </p:spPr>
      </p:pic>
    </p:spTree>
    <p:extLst>
      <p:ext uri="{BB962C8B-B14F-4D97-AF65-F5344CB8AC3E}">
        <p14:creationId xmlns:p14="http://schemas.microsoft.com/office/powerpoint/2010/main" val="3691767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381F-BD7E-E08D-9854-680644E8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Screenshot – admin categories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40C4C63-737B-4C42-E95F-125B2A5FA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8597" y="1919063"/>
            <a:ext cx="8729238" cy="4134418"/>
          </a:xfrm>
        </p:spPr>
      </p:pic>
    </p:spTree>
    <p:extLst>
      <p:ext uri="{BB962C8B-B14F-4D97-AF65-F5344CB8AC3E}">
        <p14:creationId xmlns:p14="http://schemas.microsoft.com/office/powerpoint/2010/main" val="3221514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EB30A-F278-D1B1-EF0F-8B287DF0C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41D4B-8E8B-C21C-710F-81D20C900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700" dirty="0">
                <a:latin typeface="+mj-lt"/>
              </a:rPr>
              <a:t>The “Online Recipe Management” </a:t>
            </a:r>
            <a:r>
              <a:rPr lang="en-US" sz="17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is a user-friendly application designed to streamline the management of recipes.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7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It serves as a centralized platform where users can store, organize and retrieve their favorite recipes effortlessly.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7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application aims to provide a convenient solution for individuals who love cooking or want to maintain a digital collection of recipes, ensuring easy access and efficient management of culinary creations.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7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7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 allows users to categorize recipes using tags or categories, simplifying the process of finding recipes based on specific criteria.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7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primary roles are admin and users.</a:t>
            </a:r>
            <a:endParaRPr lang="en-US" sz="17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505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381F-BD7E-E08D-9854-680644E8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Screenshot – Admin sub-categories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8910CA0-83B3-1D2A-836C-D57B9B78E6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1840" y="1953425"/>
            <a:ext cx="8588320" cy="4119306"/>
          </a:xfrm>
        </p:spPr>
      </p:pic>
    </p:spTree>
    <p:extLst>
      <p:ext uri="{BB962C8B-B14F-4D97-AF65-F5344CB8AC3E}">
        <p14:creationId xmlns:p14="http://schemas.microsoft.com/office/powerpoint/2010/main" val="1344275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381F-BD7E-E08D-9854-680644E8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Screenshot – admin recipes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F81451F-9DC8-9FA0-4FA7-F4CAE91C9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2121" y="1919063"/>
            <a:ext cx="8627758" cy="4134418"/>
          </a:xfrm>
        </p:spPr>
      </p:pic>
    </p:spTree>
    <p:extLst>
      <p:ext uri="{BB962C8B-B14F-4D97-AF65-F5344CB8AC3E}">
        <p14:creationId xmlns:p14="http://schemas.microsoft.com/office/powerpoint/2010/main" val="2049688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381F-BD7E-E08D-9854-680644E8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Screenshot – admin ADD/EDIT recipes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2DA830A-9178-30A6-5B5B-2B96B0B79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1733" y="1967998"/>
            <a:ext cx="8748534" cy="4188917"/>
          </a:xfrm>
        </p:spPr>
      </p:pic>
    </p:spTree>
    <p:extLst>
      <p:ext uri="{BB962C8B-B14F-4D97-AF65-F5344CB8AC3E}">
        <p14:creationId xmlns:p14="http://schemas.microsoft.com/office/powerpoint/2010/main" val="841364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381F-BD7E-E08D-9854-680644E8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Screenshot –admin recipe ingredients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0935CF3-C2B5-26D2-1D17-6E453CD94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5904" y="1911252"/>
            <a:ext cx="8620191" cy="4142229"/>
          </a:xfrm>
        </p:spPr>
      </p:pic>
    </p:spTree>
    <p:extLst>
      <p:ext uri="{BB962C8B-B14F-4D97-AF65-F5344CB8AC3E}">
        <p14:creationId xmlns:p14="http://schemas.microsoft.com/office/powerpoint/2010/main" val="2518384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381F-BD7E-E08D-9854-680644E8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Screenshot – admin recipe directions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790551-D362-0007-301D-69C11BDCA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1845" y="1987250"/>
            <a:ext cx="8808310" cy="4134418"/>
          </a:xfrm>
        </p:spPr>
      </p:pic>
    </p:spTree>
    <p:extLst>
      <p:ext uri="{BB962C8B-B14F-4D97-AF65-F5344CB8AC3E}">
        <p14:creationId xmlns:p14="http://schemas.microsoft.com/office/powerpoint/2010/main" val="2712371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381F-BD7E-E08D-9854-680644E8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Screenshot – admin recipe nutritional information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C8DAC75-75A0-2B99-485C-EA71302655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2014" y="2035375"/>
            <a:ext cx="8607971" cy="4117252"/>
          </a:xfrm>
        </p:spPr>
      </p:pic>
    </p:spTree>
    <p:extLst>
      <p:ext uri="{BB962C8B-B14F-4D97-AF65-F5344CB8AC3E}">
        <p14:creationId xmlns:p14="http://schemas.microsoft.com/office/powerpoint/2010/main" val="12701792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381F-BD7E-E08D-9854-680644E8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Screenshot – admin view users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B741E9-0250-9BF9-DFBC-EE8B45443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4991" y="1959408"/>
            <a:ext cx="9242018" cy="4094073"/>
          </a:xfrm>
        </p:spPr>
      </p:pic>
    </p:spTree>
    <p:extLst>
      <p:ext uri="{BB962C8B-B14F-4D97-AF65-F5344CB8AC3E}">
        <p14:creationId xmlns:p14="http://schemas.microsoft.com/office/powerpoint/2010/main" val="1443570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381F-BD7E-E08D-9854-680644E8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Screenshot –Home Page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63E396A-974C-89ED-E973-B5AD6EF91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919" y="1977505"/>
            <a:ext cx="8654593" cy="4075976"/>
          </a:xfrm>
        </p:spPr>
      </p:pic>
    </p:spTree>
    <p:extLst>
      <p:ext uri="{BB962C8B-B14F-4D97-AF65-F5344CB8AC3E}">
        <p14:creationId xmlns:p14="http://schemas.microsoft.com/office/powerpoint/2010/main" val="29730826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381F-BD7E-E08D-9854-680644E8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Screenshot –Categories page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B108787-63ED-9621-251A-ECE8D7E4B4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1642" y="1948748"/>
            <a:ext cx="10443147" cy="4037356"/>
          </a:xfrm>
        </p:spPr>
      </p:pic>
    </p:spTree>
    <p:extLst>
      <p:ext uri="{BB962C8B-B14F-4D97-AF65-F5344CB8AC3E}">
        <p14:creationId xmlns:p14="http://schemas.microsoft.com/office/powerpoint/2010/main" val="3289866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381F-BD7E-E08D-9854-680644E8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Screenshot –Added Recipes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B2CA10-4232-398A-3903-78CEFA9816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0838" y="2016125"/>
            <a:ext cx="8530323" cy="4037356"/>
          </a:xfrm>
        </p:spPr>
      </p:pic>
    </p:spTree>
    <p:extLst>
      <p:ext uri="{BB962C8B-B14F-4D97-AF65-F5344CB8AC3E}">
        <p14:creationId xmlns:p14="http://schemas.microsoft.com/office/powerpoint/2010/main" val="291023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7068F-02CC-64F6-4EF9-F65E8DF8B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ADMIN module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53A59-DDC3-69DF-3F96-AF1724D3C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Admin can login using his credentials.</a:t>
            </a:r>
          </a:p>
          <a:p>
            <a:r>
              <a:rPr lang="en-IN" dirty="0"/>
              <a:t>Admin can add, modify or delete categories.</a:t>
            </a:r>
          </a:p>
          <a:p>
            <a:r>
              <a:rPr lang="en-IN" dirty="0"/>
              <a:t>Admin can add, modify or delete subcategories.</a:t>
            </a:r>
          </a:p>
          <a:p>
            <a:r>
              <a:rPr lang="en-IN" dirty="0"/>
              <a:t>Admin can add, modify or delete recipes.</a:t>
            </a:r>
          </a:p>
          <a:p>
            <a:r>
              <a:rPr lang="en-IN" dirty="0"/>
              <a:t>Admin can view, approve or reject user added recipes.</a:t>
            </a:r>
          </a:p>
          <a:p>
            <a:r>
              <a:rPr lang="en-IN" dirty="0"/>
              <a:t>Admin can view or delete registered users.</a:t>
            </a:r>
          </a:p>
        </p:txBody>
      </p:sp>
    </p:spTree>
    <p:extLst>
      <p:ext uri="{BB962C8B-B14F-4D97-AF65-F5344CB8AC3E}">
        <p14:creationId xmlns:p14="http://schemas.microsoft.com/office/powerpoint/2010/main" val="30923367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381F-BD7E-E08D-9854-680644E8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Screenshot –Vegetarian recipes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23F55B-27A6-0DEC-E244-4A7B0F68DF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5643" y="1853754"/>
            <a:ext cx="8615145" cy="4037356"/>
          </a:xfrm>
        </p:spPr>
      </p:pic>
    </p:spTree>
    <p:extLst>
      <p:ext uri="{BB962C8B-B14F-4D97-AF65-F5344CB8AC3E}">
        <p14:creationId xmlns:p14="http://schemas.microsoft.com/office/powerpoint/2010/main" val="14681480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381F-BD7E-E08D-9854-680644E8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Screenshot –recipe details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46FBA2-0E5A-4C2C-41AA-2B917BAB82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592" y="1989576"/>
            <a:ext cx="8472816" cy="4063905"/>
          </a:xfrm>
        </p:spPr>
      </p:pic>
    </p:spTree>
    <p:extLst>
      <p:ext uri="{BB962C8B-B14F-4D97-AF65-F5344CB8AC3E}">
        <p14:creationId xmlns:p14="http://schemas.microsoft.com/office/powerpoint/2010/main" val="873529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381F-BD7E-E08D-9854-680644E8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Screenshot –Recipe details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29782EE-2C71-54BA-58FF-32F81AE534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602" y="1948748"/>
            <a:ext cx="8458796" cy="4037356"/>
          </a:xfrm>
        </p:spPr>
      </p:pic>
    </p:spTree>
    <p:extLst>
      <p:ext uri="{BB962C8B-B14F-4D97-AF65-F5344CB8AC3E}">
        <p14:creationId xmlns:p14="http://schemas.microsoft.com/office/powerpoint/2010/main" val="6372202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381F-BD7E-E08D-9854-680644E8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Screenshot –Search page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715F0A1-A971-2154-F6A3-5E514565E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0154" y="1949386"/>
            <a:ext cx="8511692" cy="4104095"/>
          </a:xfrm>
        </p:spPr>
      </p:pic>
    </p:spTree>
    <p:extLst>
      <p:ext uri="{BB962C8B-B14F-4D97-AF65-F5344CB8AC3E}">
        <p14:creationId xmlns:p14="http://schemas.microsoft.com/office/powerpoint/2010/main" val="42494067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381F-BD7E-E08D-9854-680644E8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Screenshot –user Registration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A361BD6-1549-22D8-90C2-483542D97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4178" y="1929240"/>
            <a:ext cx="8663644" cy="4124241"/>
          </a:xfrm>
        </p:spPr>
      </p:pic>
    </p:spTree>
    <p:extLst>
      <p:ext uri="{BB962C8B-B14F-4D97-AF65-F5344CB8AC3E}">
        <p14:creationId xmlns:p14="http://schemas.microsoft.com/office/powerpoint/2010/main" val="24643874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381F-BD7E-E08D-9854-680644E8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Screenshot –User added recipes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0E16F73-29CB-382E-D410-5A80A68A5C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6478" y="1928688"/>
            <a:ext cx="8539044" cy="4124793"/>
          </a:xfrm>
        </p:spPr>
      </p:pic>
    </p:spTree>
    <p:extLst>
      <p:ext uri="{BB962C8B-B14F-4D97-AF65-F5344CB8AC3E}">
        <p14:creationId xmlns:p14="http://schemas.microsoft.com/office/powerpoint/2010/main" val="25119020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381F-BD7E-E08D-9854-680644E8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Screenshot –User profile page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8498D7-66D5-2164-71FC-82EA4126B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0917" y="1933550"/>
            <a:ext cx="8670165" cy="4119931"/>
          </a:xfrm>
        </p:spPr>
      </p:pic>
    </p:spTree>
    <p:extLst>
      <p:ext uri="{BB962C8B-B14F-4D97-AF65-F5344CB8AC3E}">
        <p14:creationId xmlns:p14="http://schemas.microsoft.com/office/powerpoint/2010/main" val="38308956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381F-BD7E-E08D-9854-680644E8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Screenshot –Password change page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ADE102D-0946-CBD9-4A54-3F3DA0A908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4440" y="1991776"/>
            <a:ext cx="8543119" cy="4061705"/>
          </a:xfrm>
        </p:spPr>
      </p:pic>
    </p:spTree>
    <p:extLst>
      <p:ext uri="{BB962C8B-B14F-4D97-AF65-F5344CB8AC3E}">
        <p14:creationId xmlns:p14="http://schemas.microsoft.com/office/powerpoint/2010/main" val="4037589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7068F-02CC-64F6-4EF9-F65E8DF8B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Plugins used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53A59-DDC3-69DF-3F96-AF1724D3C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CSS</a:t>
            </a:r>
          </a:p>
          <a:p>
            <a:pPr lvl="1"/>
            <a:r>
              <a:rPr lang="en-IN" dirty="0"/>
              <a:t>Bootstrap 5.3.0</a:t>
            </a:r>
          </a:p>
          <a:p>
            <a:pPr lvl="2"/>
            <a:r>
              <a:rPr lang="en-US" dirty="0"/>
              <a:t>Bootstrap is the most popular CSS Framework for developing responsive and mobile-first websites.</a:t>
            </a:r>
          </a:p>
          <a:p>
            <a:pPr lvl="2"/>
            <a:r>
              <a:rPr lang="en-IN" dirty="0"/>
              <a:t>https://getbootstrap.com/</a:t>
            </a:r>
          </a:p>
          <a:p>
            <a:pPr lvl="1"/>
            <a:r>
              <a:rPr lang="en-IN" dirty="0"/>
              <a:t>Font Awesome</a:t>
            </a:r>
          </a:p>
          <a:p>
            <a:pPr lvl="2"/>
            <a:r>
              <a:rPr lang="en-US" dirty="0"/>
              <a:t>Font Awesome gives you scalable vector icons that can instantly be customized — size, color, drop shadow, and anything that can be done with the power of CSS.</a:t>
            </a:r>
          </a:p>
          <a:p>
            <a:pPr lvl="2"/>
            <a:r>
              <a:rPr lang="en-IN" dirty="0"/>
              <a:t>https://fontawesome.com/</a:t>
            </a:r>
          </a:p>
        </p:txBody>
      </p:sp>
    </p:spTree>
    <p:extLst>
      <p:ext uri="{BB962C8B-B14F-4D97-AF65-F5344CB8AC3E}">
        <p14:creationId xmlns:p14="http://schemas.microsoft.com/office/powerpoint/2010/main" val="30576018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7068F-02CC-64F6-4EF9-F65E8DF8B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Plugins used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53A59-DDC3-69DF-3F96-AF1724D3C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>
            <a:normAutofit/>
          </a:bodyPr>
          <a:lstStyle/>
          <a:p>
            <a:r>
              <a:rPr lang="en-IN" dirty="0"/>
              <a:t>JavaScript &amp; jQuery</a:t>
            </a:r>
          </a:p>
          <a:p>
            <a:pPr lvl="1"/>
            <a:r>
              <a:rPr lang="en-IN" dirty="0"/>
              <a:t>jQuery data tables</a:t>
            </a:r>
          </a:p>
          <a:p>
            <a:pPr lvl="2"/>
            <a:r>
              <a:rPr lang="en-US" dirty="0"/>
              <a:t>Data Tables is a powerful jQuery plugin which can be used to create HTML tables with functionality like searching, sorting and pagination. It can use almost any data source like DOM, Ajax, and server-side processing. It is mobile friendly library which can adapt to the viewport size.</a:t>
            </a:r>
          </a:p>
          <a:p>
            <a:pPr lvl="2"/>
            <a:r>
              <a:rPr lang="en-US" dirty="0">
                <a:hlinkClick r:id="rId2"/>
              </a:rPr>
              <a:t>https://datatables.net/</a:t>
            </a:r>
            <a:endParaRPr lang="en-US" dirty="0"/>
          </a:p>
          <a:p>
            <a:pPr lvl="1"/>
            <a:r>
              <a:rPr lang="en-IN" dirty="0"/>
              <a:t>jQuery validations</a:t>
            </a:r>
          </a:p>
          <a:p>
            <a:pPr lvl="2"/>
            <a:r>
              <a:rPr lang="en-US" dirty="0"/>
              <a:t>This jQuery plugin makes simple clientside form validation easy, whilst still offering plenty of customization options. The plugin comes bundled with a useful set of validation methods, including URL and email validation, while providing an API to write your own methods.</a:t>
            </a:r>
          </a:p>
          <a:p>
            <a:pPr lvl="2"/>
            <a:r>
              <a:rPr lang="en-US" dirty="0">
                <a:hlinkClick r:id="rId3"/>
              </a:rPr>
              <a:t>https://jqueryvalidation.org/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4310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3E2FE-34FC-3C1D-819A-92A9E4524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User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3EE37-7156-4E13-8B70-6BDC00D95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Users can register themselves into this application by providing some basic information like full name, contact number, email, address and password.</a:t>
            </a:r>
          </a:p>
          <a:p>
            <a:r>
              <a:rPr lang="en-IN" dirty="0"/>
              <a:t>Users can view all available recipes in this application.</a:t>
            </a:r>
          </a:p>
          <a:p>
            <a:r>
              <a:rPr lang="en-IN" dirty="0"/>
              <a:t>Users can also share recipes in this application.</a:t>
            </a:r>
          </a:p>
          <a:p>
            <a:r>
              <a:rPr lang="en-IN" dirty="0"/>
              <a:t>Added recipe will be approved or rejected by the admin and once the recipe is approved it can be viewed by other users.</a:t>
            </a:r>
          </a:p>
          <a:p>
            <a:r>
              <a:rPr lang="en-IN" dirty="0"/>
              <a:t>Users can also update or delete their recipes.</a:t>
            </a:r>
          </a:p>
        </p:txBody>
      </p:sp>
    </p:spTree>
    <p:extLst>
      <p:ext uri="{BB962C8B-B14F-4D97-AF65-F5344CB8AC3E}">
        <p14:creationId xmlns:p14="http://schemas.microsoft.com/office/powerpoint/2010/main" val="6427892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5C2-6437-19C5-DCF9-3C71451501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en-IN" sz="5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1184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E02ED-938F-24E4-050A-2B653DDEE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Database description &amp; Business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C3147-7FF2-3439-A568-C403244D8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“Online Recipe Management” stores various pieces of information associated with each recipe in this application, where users can add recipes and those recipes can be viewed by other users. </a:t>
            </a:r>
          </a:p>
          <a:p>
            <a:r>
              <a:rPr lang="en-US" dirty="0"/>
              <a:t>There are two major roles used in this application they are admin and users. </a:t>
            </a:r>
          </a:p>
          <a:p>
            <a:r>
              <a:rPr lang="en-US" dirty="0"/>
              <a:t>Admin has overall access to all the data.  Admin can login into this application using their default credentials.  Admin can add categories like vegetarian and non-vegetarian, etc.. and subcategories like breakfast, lunch, dinner etc.. Admin can also add recipes with details.</a:t>
            </a:r>
          </a:p>
          <a:p>
            <a:r>
              <a:rPr lang="en-US" dirty="0"/>
              <a:t>Admin can view registered users, can remove any registered users and can approve or reject any recipe from the application.</a:t>
            </a:r>
          </a:p>
        </p:txBody>
      </p:sp>
    </p:spTree>
    <p:extLst>
      <p:ext uri="{BB962C8B-B14F-4D97-AF65-F5344CB8AC3E}">
        <p14:creationId xmlns:p14="http://schemas.microsoft.com/office/powerpoint/2010/main" val="1357860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E02ED-938F-24E4-050A-2B653DDEE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Database description &amp; Business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C3147-7FF2-3439-A568-C403244D8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User should be registered into this application to view the recipes, user can register themselves by providing details like name, email, mobile, address and password. </a:t>
            </a:r>
          </a:p>
          <a:p>
            <a:r>
              <a:rPr lang="en-US" dirty="0"/>
              <a:t>User can login using their credentials. </a:t>
            </a:r>
          </a:p>
          <a:p>
            <a:r>
              <a:rPr lang="en-US" dirty="0"/>
              <a:t>User can view the available recipes added by admin or other users. User can add a new recipe to this application.</a:t>
            </a:r>
          </a:p>
          <a:p>
            <a:r>
              <a:rPr lang="en-US" dirty="0"/>
              <a:t>Admin will review and can approve or reject the recipe added by the user. </a:t>
            </a:r>
          </a:p>
          <a:p>
            <a:r>
              <a:rPr lang="en-US" dirty="0"/>
              <a:t>User can filter the recipes based on the name of a recipe or by the nutritional information.</a:t>
            </a:r>
          </a:p>
        </p:txBody>
      </p:sp>
    </p:spTree>
    <p:extLst>
      <p:ext uri="{BB962C8B-B14F-4D97-AF65-F5344CB8AC3E}">
        <p14:creationId xmlns:p14="http://schemas.microsoft.com/office/powerpoint/2010/main" val="1163941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31089-4B4F-EEAE-3903-5DA22672D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829" y="1141402"/>
            <a:ext cx="9603275" cy="1049235"/>
          </a:xfrm>
        </p:spPr>
        <p:txBody>
          <a:bodyPr/>
          <a:lstStyle/>
          <a:p>
            <a:r>
              <a:rPr lang="en-IN" dirty="0"/>
              <a:t>Entities and relationships</a:t>
            </a:r>
          </a:p>
        </p:txBody>
      </p:sp>
      <p:pic>
        <p:nvPicPr>
          <p:cNvPr id="6" name="Content Placeholder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C632AA0-EC4E-63F7-5AFD-F600E867A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5247" y="1995343"/>
            <a:ext cx="5922666" cy="3449638"/>
          </a:xfrm>
        </p:spPr>
      </p:pic>
    </p:spTree>
    <p:extLst>
      <p:ext uri="{BB962C8B-B14F-4D97-AF65-F5344CB8AC3E}">
        <p14:creationId xmlns:p14="http://schemas.microsoft.com/office/powerpoint/2010/main" val="856656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54325-BA31-0762-0A5B-C05FD8759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Db collections</a:t>
            </a:r>
          </a:p>
        </p:txBody>
      </p:sp>
      <p:pic>
        <p:nvPicPr>
          <p:cNvPr id="7" name="Content Placeholder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95EF4F6-D870-E057-BA2F-68D99A7E8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4213" y="2057688"/>
            <a:ext cx="7485062" cy="3449638"/>
          </a:xfrm>
        </p:spPr>
      </p:pic>
    </p:spTree>
    <p:extLst>
      <p:ext uri="{BB962C8B-B14F-4D97-AF65-F5344CB8AC3E}">
        <p14:creationId xmlns:p14="http://schemas.microsoft.com/office/powerpoint/2010/main" val="1332768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C7567-5B3A-6A37-8996-3946F2B92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admin collection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5B4E00-F7CB-7D9D-9E7A-4FAE7D56F3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1841" y="3261494"/>
            <a:ext cx="9582642" cy="95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59688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697</TotalTime>
  <Words>799</Words>
  <Application>Microsoft Office PowerPoint</Application>
  <PresentationFormat>Widescreen</PresentationFormat>
  <Paragraphs>81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Gill Sans MT</vt:lpstr>
      <vt:lpstr>Open Sans</vt:lpstr>
      <vt:lpstr>Gallery</vt:lpstr>
      <vt:lpstr>Online Recipe Management</vt:lpstr>
      <vt:lpstr>INTRODUCTION</vt:lpstr>
      <vt:lpstr>ADMIN module </vt:lpstr>
      <vt:lpstr>User Module</vt:lpstr>
      <vt:lpstr>Database description &amp; Business rules</vt:lpstr>
      <vt:lpstr>Database description &amp; Business rules</vt:lpstr>
      <vt:lpstr>Entities and relationships</vt:lpstr>
      <vt:lpstr>Db collections</vt:lpstr>
      <vt:lpstr>admin collection</vt:lpstr>
      <vt:lpstr>Categories collection</vt:lpstr>
      <vt:lpstr>Subcategories collection</vt:lpstr>
      <vt:lpstr>users collection</vt:lpstr>
      <vt:lpstr>Recipes collection</vt:lpstr>
      <vt:lpstr>Recipes - ingredients collection</vt:lpstr>
      <vt:lpstr>Recipes - Preparation Instructions collection</vt:lpstr>
      <vt:lpstr>Recipes - Nutritional Information collection</vt:lpstr>
      <vt:lpstr>Screenshot – admin login</vt:lpstr>
      <vt:lpstr>Screenshot – Admin dashboard</vt:lpstr>
      <vt:lpstr>Screenshot – admin categories</vt:lpstr>
      <vt:lpstr>Screenshot – Admin sub-categories</vt:lpstr>
      <vt:lpstr>Screenshot – admin recipes </vt:lpstr>
      <vt:lpstr>Screenshot – admin ADD/EDIT recipes </vt:lpstr>
      <vt:lpstr>Screenshot –admin recipe ingredients</vt:lpstr>
      <vt:lpstr>Screenshot – admin recipe directions</vt:lpstr>
      <vt:lpstr>Screenshot – admin recipe nutritional information</vt:lpstr>
      <vt:lpstr>Screenshot – admin view users</vt:lpstr>
      <vt:lpstr>Screenshot –Home Page</vt:lpstr>
      <vt:lpstr>Screenshot –Categories page </vt:lpstr>
      <vt:lpstr>Screenshot –Added Recipes</vt:lpstr>
      <vt:lpstr>Screenshot –Vegetarian recipes</vt:lpstr>
      <vt:lpstr>Screenshot –recipe details</vt:lpstr>
      <vt:lpstr>Screenshot –Recipe details</vt:lpstr>
      <vt:lpstr>Screenshot –Search page</vt:lpstr>
      <vt:lpstr>Screenshot –user Registration</vt:lpstr>
      <vt:lpstr>Screenshot –User added recipes</vt:lpstr>
      <vt:lpstr>Screenshot –User profile page </vt:lpstr>
      <vt:lpstr>Screenshot –Password change page</vt:lpstr>
      <vt:lpstr>Plugins used </vt:lpstr>
      <vt:lpstr>Plugins used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Siva Kumar S</dc:creator>
  <cp:lastModifiedBy>Amulya Pabbu</cp:lastModifiedBy>
  <cp:revision>129</cp:revision>
  <dcterms:created xsi:type="dcterms:W3CDTF">2022-11-15T05:15:48Z</dcterms:created>
  <dcterms:modified xsi:type="dcterms:W3CDTF">2023-06-23T23:02:37Z</dcterms:modified>
</cp:coreProperties>
</file>